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78" y="0"/>
            <a:ext cx="9162877" cy="6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776" y="71610"/>
            <a:ext cx="1224136" cy="35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9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9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9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11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3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2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25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39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40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3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8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7340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Universidad San Jorge</cp:lastModifiedBy>
  <cp:revision>2</cp:revision>
  <dcterms:created xsi:type="dcterms:W3CDTF">2015-10-08T11:03:18Z</dcterms:created>
  <dcterms:modified xsi:type="dcterms:W3CDTF">2015-10-26T13:02:59Z</dcterms:modified>
</cp:coreProperties>
</file>